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737" autoAdjust="0"/>
    <p:restoredTop sz="88380" autoAdjust="0"/>
  </p:normalViewPr>
  <p:slideViewPr>
    <p:cSldViewPr>
      <p:cViewPr varScale="1">
        <p:scale>
          <a:sx n="65" d="100"/>
          <a:sy n="65" d="100"/>
        </p:scale>
        <p:origin x="-3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2415</Words>
  <Application>Microsoft PowerPoint</Application>
  <PresentationFormat>On-screen Show (4:3)</PresentationFormat>
  <Paragraphs>395</Paragraphs>
  <Slides>67</Slides>
  <Notes>16</Notes>
  <HiddenSlides>30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Business</vt:lpstr>
      <vt:lpstr>Slide 1</vt:lpstr>
      <vt:lpstr>Hypothalamo – Pituitary – Gonadal axis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Folliculogenesis</vt:lpstr>
      <vt:lpstr>Slide 21</vt:lpstr>
      <vt:lpstr>Slide 22</vt:lpstr>
      <vt:lpstr>Slide 23</vt:lpstr>
      <vt:lpstr>Slide 24</vt:lpstr>
      <vt:lpstr>Normal folliculogenesis in women</vt:lpstr>
      <vt:lpstr>Normal folliculogenesis in women</vt:lpstr>
      <vt:lpstr>Normal folliculogenesis in women</vt:lpstr>
      <vt:lpstr>Slide 28</vt:lpstr>
      <vt:lpstr>The Primordial-to-Primary Follicle Transition</vt:lpstr>
      <vt:lpstr>Slide 30</vt:lpstr>
      <vt:lpstr>Recruitment </vt:lpstr>
      <vt:lpstr>Recruitment </vt:lpstr>
      <vt:lpstr>Slide 33</vt:lpstr>
      <vt:lpstr>Gap junctions</vt:lpstr>
      <vt:lpstr>Gap junctions</vt:lpstr>
      <vt:lpstr>Slide 36</vt:lpstr>
      <vt:lpstr>The secondary follicle</vt:lpstr>
      <vt:lpstr>Slide 38</vt:lpstr>
      <vt:lpstr>The Graafian follicle</vt:lpstr>
      <vt:lpstr>The Graafian follicle</vt:lpstr>
      <vt:lpstr>   The Graafian follicle Selection  </vt:lpstr>
      <vt:lpstr>Slide 42</vt:lpstr>
      <vt:lpstr> The Hormonal Regulation of Ovarian Activity</vt:lpstr>
      <vt:lpstr>Slide 44</vt:lpstr>
      <vt:lpstr>Slide 45</vt:lpstr>
      <vt:lpstr>Slide 46</vt:lpstr>
      <vt:lpstr>  The Hormonal Regulation of the Female Reproductive Cycle</vt:lpstr>
      <vt:lpstr>Slide 48</vt:lpstr>
      <vt:lpstr>Slide 49</vt:lpstr>
      <vt:lpstr>Slide 50</vt:lpstr>
      <vt:lpstr>Slide 51</vt:lpstr>
      <vt:lpstr>  The Hormonal Regulation of the Female Reproductive Cycle</vt:lpstr>
      <vt:lpstr>Slide 53</vt:lpstr>
      <vt:lpstr>Slide 54</vt:lpstr>
      <vt:lpstr>Slide 55</vt:lpstr>
      <vt:lpstr>Fertilization</vt:lpstr>
      <vt:lpstr>Slide 57</vt:lpstr>
      <vt:lpstr>Slide 58</vt:lpstr>
      <vt:lpstr>Let the Division Begin!</vt:lpstr>
      <vt:lpstr>Cleavage follows fertilization</vt:lpstr>
      <vt:lpstr>Slide 61</vt:lpstr>
      <vt:lpstr>Slide 62</vt:lpstr>
      <vt:lpstr>Gastrulation</vt:lpstr>
      <vt:lpstr>Gastrulation</vt:lpstr>
      <vt:lpstr>Extraembryonic Membranes</vt:lpstr>
      <vt:lpstr>Human Development</vt:lpstr>
      <vt:lpstr>THANK YOU FOR YOUR  ATTENTION</vt:lpstr>
    </vt:vector>
  </TitlesOfParts>
  <Company>Hawkeye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yassr orief</dc:creator>
  <cp:lastModifiedBy>ScOrPiOnE</cp:lastModifiedBy>
  <cp:revision>114</cp:revision>
  <dcterms:created xsi:type="dcterms:W3CDTF">2003-03-26T16:45:47Z</dcterms:created>
  <dcterms:modified xsi:type="dcterms:W3CDTF">2009-04-15T21:05:23Z</dcterms:modified>
</cp:coreProperties>
</file>